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402" r:id="rId4"/>
    <p:sldId id="423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BCC1-5051-4EE4-BB7A-FE33AF3AE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11A20-0AEA-4F35-9EC8-68517E7B3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BCC1B-3A42-465B-A836-A675AA9A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F8C90-6F9D-4EDC-B299-4B9AD369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13ACE-A369-4EB0-ABD5-38E72F3E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2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878BE-2EF2-421F-8369-BB0FC7FC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A209EA-4767-4FAA-8126-109B708D2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E82F9-2867-4FB0-92BD-EDEFFEFA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3AF8A-9779-46DC-963E-E4FF24FA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D0058-2B5E-4521-8ECA-22C41854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A7E508-3814-4FDC-9D8E-5951BAEC1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FF8A4B-F1DC-43D5-A4D5-2BA51A4C1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3BB72-E382-4676-A7F0-CA5500B3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CFC84-54A7-4C47-B4F2-86FE46E8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AC648-7880-4ADB-9032-771E3F28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51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70802" y="0"/>
            <a:ext cx="4229100" cy="1857123"/>
          </a:xfrm>
        </p:spPr>
        <p:txBody>
          <a:bodyPr/>
          <a:lstStyle>
            <a:lvl1pPr>
              <a:defRPr sz="3200" b="1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191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3865-3072-411B-9FC5-A31D42662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0BCBD-30D6-46DE-BB9C-FC92FE08E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1D40A-A43C-41B7-98A6-230427284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C0C8B-C12D-4277-9356-025BBF17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5151D-9103-4D0D-8A83-D3631C91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037F2-204D-47C6-8CE6-01148CF1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8961C-C681-4EED-879F-6EB9EB562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5331A-6464-47CD-95C0-5E1863F76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A92B3-F64E-44DE-B17C-5FBB36D8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475DB-BE4B-4B5D-8BAE-9DE8DF7E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7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79A61-C2FA-4A18-A1F5-31C35BC8E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4E913-6E41-4149-BD40-D8912E012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3EBF7-E0F0-4499-84F2-BCF12303D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FD58C-0954-4FA7-A1F1-83553D7B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5C1AE-5707-4508-902F-B70ADDE4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35528-0185-417B-8206-EBF36E6D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0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281A-08DE-4B79-91C3-633809AC2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345FC-6542-4D06-AF0E-A000B0183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970D-9D49-435E-98B1-A37821304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728906-76DE-4106-9D66-5CD55A013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0A0C2-83AD-41F4-924F-45DBBE902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36F8B-2D89-4C59-BE86-A3BBDB0B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236A2-2A27-4257-BD7C-36E88790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783FE-D818-4891-BD6C-13F4A929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8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0457-B36F-4F37-96FF-924952C9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B35081-2DD4-4EF6-976D-77673E35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75CA2-09D6-428E-B11B-38DA352A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4683B-2EBF-4D60-846D-FF4AD733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2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E78A7-3EE0-438D-A59C-F58146BC9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FABBC-4C5F-4A55-8509-1350A353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86A0A-76F1-4F1B-B1C9-927B5AAB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3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862AA-2C66-4614-8E14-FA642198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F547D-110F-4221-8700-65141E70C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2CD0E-6A4A-4000-A12A-036A0905C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DBC3E-0E9B-41AB-9BA5-4B357186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B15ED-C15E-49EF-830D-FBBD345D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65FA5-CC83-492A-AF2C-AD9695E1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5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03204-BE08-4CB0-828D-072EFAE3E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68A27-515D-4DB4-8D3A-596B57BB9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7F2A2-C354-4753-B77D-6FE50A52E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CBD0A-678A-4BF7-B313-8E61A955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038A6-5FCA-47E6-A7AA-1ABA07C40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A759D-9AEF-40D4-92FA-BF3593E3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2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8C960-EE09-44A9-A755-557528D6E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BEB76-2A50-4C25-BF31-D91D4ABB3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04232-3595-4CD1-B9E1-8FA20533D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3C62D-226D-4173-9D99-EB2C42E5C68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F68E7-9DE2-4557-9FC5-DC2CAEB2C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A00B0-3631-4570-A28E-B14568D6F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919E-6E8E-4B5B-99E2-B6FB5DFA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3443D-3437-457D-ABE3-E479CFD19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n-MN" dirty="0"/>
              <a:t>Чулуунбатын Даваасүрэн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4ADD6-AD7C-41DB-89D4-965D7C7EE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9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AFC2-C89F-47E3-BB21-69FDD29B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94"/>
            <a:ext cx="10515600" cy="801824"/>
          </a:xfrm>
        </p:spPr>
        <p:txBody>
          <a:bodyPr>
            <a:normAutofit/>
          </a:bodyPr>
          <a:lstStyle/>
          <a:p>
            <a:r>
              <a:rPr lang="mn-MN" sz="3600" b="1" dirty="0"/>
              <a:t>ТОВЧ НАМТАР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B0030-ACED-4EA8-A5A5-E1CB9E31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1818"/>
            <a:ext cx="10515600" cy="19601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n-MN" sz="1600" b="1" dirty="0"/>
              <a:t>Ажлын туршлага:</a:t>
            </a:r>
          </a:p>
          <a:p>
            <a:pPr algn="just"/>
            <a:r>
              <a:rPr lang="mn-MN" sz="1600" dirty="0"/>
              <a:t>Судалгаа, зөвлөх үйлчилгээний </a:t>
            </a:r>
            <a:r>
              <a:rPr lang="en-US" sz="1600" dirty="0"/>
              <a:t>MMCG </a:t>
            </a:r>
            <a:r>
              <a:rPr lang="mn-MN" sz="1600" dirty="0"/>
              <a:t>компанийн Бодлогын судалгаа эрхэлсэн захирал </a:t>
            </a:r>
            <a:r>
              <a:rPr lang="en-US" sz="1600" dirty="0"/>
              <a:t>(2024 </a:t>
            </a:r>
            <a:r>
              <a:rPr lang="mn-MN" sz="1600" dirty="0"/>
              <a:t>оны </a:t>
            </a:r>
            <a:r>
              <a:rPr lang="en-US" sz="1600" dirty="0"/>
              <a:t>IV</a:t>
            </a:r>
            <a:r>
              <a:rPr lang="mn-MN" sz="1600" dirty="0"/>
              <a:t> сараас</a:t>
            </a:r>
            <a:r>
              <a:rPr lang="en-US" sz="1600" dirty="0"/>
              <a:t>)</a:t>
            </a:r>
            <a:endParaRPr lang="mn-MN" sz="1600" dirty="0"/>
          </a:p>
          <a:p>
            <a:pPr algn="just"/>
            <a:r>
              <a:rPr lang="en-US" sz="1600" dirty="0"/>
              <a:t>MMCG </a:t>
            </a:r>
            <a:r>
              <a:rPr lang="mn-MN" sz="1600" dirty="0"/>
              <a:t>компанийн Судалгаа хөгжил хариуцсан захирал </a:t>
            </a:r>
            <a:r>
              <a:rPr lang="en-US" sz="1600" dirty="0"/>
              <a:t>(</a:t>
            </a:r>
            <a:r>
              <a:rPr lang="mn-MN" sz="1600" dirty="0"/>
              <a:t>2012.</a:t>
            </a:r>
            <a:r>
              <a:rPr lang="en-US" sz="1600" dirty="0"/>
              <a:t>III</a:t>
            </a:r>
            <a:r>
              <a:rPr lang="mn-MN" sz="1600" dirty="0"/>
              <a:t>-</a:t>
            </a:r>
            <a:r>
              <a:rPr lang="en-US" sz="1600" dirty="0"/>
              <a:t>2024.IV)</a:t>
            </a:r>
          </a:p>
          <a:p>
            <a:pPr algn="just"/>
            <a:r>
              <a:rPr lang="mn-MN" sz="1600" dirty="0"/>
              <a:t>Авлигатай тэмцэх газрын Судалгаа шинжилгээний албаны ажилтан, ахлах ажилтан </a:t>
            </a:r>
            <a:r>
              <a:rPr lang="en-US" sz="1600" dirty="0"/>
              <a:t>(2008.XI-2022.III)</a:t>
            </a:r>
          </a:p>
          <a:p>
            <a:pPr algn="just"/>
            <a:r>
              <a:rPr lang="mn-MN" sz="1600" dirty="0"/>
              <a:t>Үндэсний статистикийн газрын Эдийн засгийн статистикийн хэлтсийн мэргэжилтэн, ахлах мэргэжилтэн, хэлтсийн дарга </a:t>
            </a:r>
            <a:r>
              <a:rPr lang="en-US" sz="1600" dirty="0"/>
              <a:t>(2002.VI-2008.XI)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549F52B-2D4C-4BC8-B1F4-1A1BD9EDC54F}"/>
              </a:ext>
            </a:extLst>
          </p:cNvPr>
          <p:cNvSpPr txBox="1">
            <a:spLocks/>
          </p:cNvSpPr>
          <p:nvPr/>
        </p:nvSpPr>
        <p:spPr>
          <a:xfrm>
            <a:off x="838200" y="2914843"/>
            <a:ext cx="10515600" cy="19601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mn-MN" sz="1600" b="1" dirty="0"/>
              <a:t>Боловсрол:</a:t>
            </a:r>
          </a:p>
          <a:p>
            <a:pPr algn="just"/>
            <a:r>
              <a:rPr lang="mn-MN" sz="1600" dirty="0"/>
              <a:t>Эдийн засагч – </a:t>
            </a:r>
            <a:r>
              <a:rPr lang="mn-MN" sz="1600" dirty="0" err="1"/>
              <a:t>статистикч</a:t>
            </a:r>
            <a:r>
              <a:rPr lang="mn-MN" sz="1600" dirty="0"/>
              <a:t>, бакалавр, Математик Статистикийн Сургууль, Монгол Улсын Боловсролын Их Сургууль </a:t>
            </a:r>
            <a:r>
              <a:rPr lang="en-US" sz="1600" dirty="0"/>
              <a:t>(</a:t>
            </a:r>
            <a:r>
              <a:rPr lang="mn-MN" sz="1600" dirty="0"/>
              <a:t>1998-</a:t>
            </a:r>
            <a:r>
              <a:rPr lang="en-US" sz="1600" dirty="0"/>
              <a:t>20</a:t>
            </a:r>
            <a:r>
              <a:rPr lang="mn-MN" sz="1600" dirty="0"/>
              <a:t>02</a:t>
            </a:r>
            <a:r>
              <a:rPr lang="en-US" sz="1600" dirty="0"/>
              <a:t>)</a:t>
            </a:r>
            <a:endParaRPr lang="mn-MN" sz="1600" dirty="0"/>
          </a:p>
          <a:p>
            <a:pPr algn="just"/>
            <a:r>
              <a:rPr lang="mn-MN" sz="1600" dirty="0"/>
              <a:t>Бизнесийн удирдлагын магистр </a:t>
            </a:r>
            <a:r>
              <a:rPr lang="en-US" sz="1600" dirty="0"/>
              <a:t>(MBA) </a:t>
            </a:r>
            <a:r>
              <a:rPr lang="mn-MN" sz="1600" dirty="0"/>
              <a:t>– санхүүгийн удирдлага, Эдийн Засгийн Сургууль, Монгол Улсын Их Сургууль </a:t>
            </a:r>
            <a:r>
              <a:rPr lang="en-US" sz="1600" dirty="0"/>
              <a:t>(</a:t>
            </a:r>
            <a:r>
              <a:rPr lang="mn-MN" sz="1600" dirty="0"/>
              <a:t>2003-</a:t>
            </a:r>
            <a:r>
              <a:rPr lang="en-US" sz="1600" dirty="0"/>
              <a:t>20</a:t>
            </a:r>
            <a:r>
              <a:rPr lang="mn-MN" sz="1600" dirty="0"/>
              <a:t>05</a:t>
            </a:r>
            <a:r>
              <a:rPr lang="en-US" sz="1600" dirty="0"/>
              <a:t>)</a:t>
            </a:r>
          </a:p>
          <a:p>
            <a:pPr algn="just"/>
            <a:r>
              <a:rPr lang="mn-MN" sz="1600" dirty="0"/>
              <a:t>Бизнесийн удирдлагын докторант – маркетингийн удирдлага, Бизнесийн Сургууль, Монгол Улсын Их Сургууль </a:t>
            </a:r>
            <a:r>
              <a:rPr lang="en-US" sz="1600" dirty="0"/>
              <a:t>(</a:t>
            </a:r>
            <a:r>
              <a:rPr lang="mn-MN" sz="1600" dirty="0"/>
              <a:t>2014</a:t>
            </a:r>
            <a:r>
              <a:rPr lang="en-US" sz="1600" dirty="0"/>
              <a:t> </a:t>
            </a:r>
            <a:r>
              <a:rPr lang="mn-MN" sz="1600" dirty="0"/>
              <a:t>оноос хойш</a:t>
            </a:r>
            <a:r>
              <a:rPr lang="en-US" sz="1600" dirty="0"/>
              <a:t>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5C3445-6068-49E0-8FFF-4924E7235711}"/>
              </a:ext>
            </a:extLst>
          </p:cNvPr>
          <p:cNvSpPr txBox="1">
            <a:spLocks/>
          </p:cNvSpPr>
          <p:nvPr/>
        </p:nvSpPr>
        <p:spPr>
          <a:xfrm>
            <a:off x="903515" y="4897868"/>
            <a:ext cx="10515600" cy="196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mn-MN" sz="1600" b="1" dirty="0"/>
              <a:t>Мэргэжлийн холбооны гишүүнчлэл:</a:t>
            </a:r>
          </a:p>
          <a:p>
            <a:pPr algn="just"/>
            <a:r>
              <a:rPr lang="mn-MN" sz="1600" dirty="0"/>
              <a:t>Монголын Маркетингийн Судалгааны Ассоциаци </a:t>
            </a:r>
            <a:r>
              <a:rPr lang="en-US" sz="1600" dirty="0"/>
              <a:t>(MMRA) </a:t>
            </a:r>
            <a:r>
              <a:rPr lang="mn-MN" sz="1600" dirty="0"/>
              <a:t>ТББ-ын Удирдах Зөвлөлийн Дарга </a:t>
            </a:r>
            <a:r>
              <a:rPr lang="en-US" sz="1600" dirty="0"/>
              <a:t>(</a:t>
            </a:r>
            <a:r>
              <a:rPr lang="mn-MN" sz="1600" dirty="0"/>
              <a:t>2013 оноос хойш</a:t>
            </a:r>
            <a:r>
              <a:rPr lang="en-US" sz="1600" dirty="0"/>
              <a:t>)</a:t>
            </a:r>
            <a:endParaRPr lang="mn-MN" sz="1600" dirty="0"/>
          </a:p>
          <a:p>
            <a:pPr algn="just"/>
            <a:r>
              <a:rPr lang="mn-MN" sz="1600" dirty="0"/>
              <a:t>Ази Номхон Далайн Орнуудын Судалгааны холбоо</a:t>
            </a:r>
            <a:r>
              <a:rPr lang="en-US" sz="1600" dirty="0"/>
              <a:t> (APRC)-</a:t>
            </a:r>
            <a:r>
              <a:rPr lang="mn-MN" sz="1600" dirty="0" err="1"/>
              <a:t>ны</a:t>
            </a:r>
            <a:r>
              <a:rPr lang="mn-MN" sz="1600" dirty="0"/>
              <a:t> Удирдах зөвлөлийн гишүүн </a:t>
            </a:r>
            <a:r>
              <a:rPr lang="en-US" sz="1600" dirty="0"/>
              <a:t>(</a:t>
            </a:r>
            <a:r>
              <a:rPr lang="mn-MN" sz="1600" dirty="0"/>
              <a:t>20</a:t>
            </a:r>
            <a:r>
              <a:rPr lang="en-US" sz="1600" dirty="0"/>
              <a:t>1</a:t>
            </a:r>
            <a:r>
              <a:rPr lang="mn-MN" sz="1600" dirty="0"/>
              <a:t>3</a:t>
            </a:r>
            <a:r>
              <a:rPr lang="en-US" sz="1600" dirty="0"/>
              <a:t> </a:t>
            </a:r>
            <a:r>
              <a:rPr lang="mn-MN" sz="1600" dirty="0"/>
              <a:t>оноос хойш</a:t>
            </a:r>
            <a:r>
              <a:rPr lang="en-US" sz="1600" dirty="0"/>
              <a:t>)</a:t>
            </a:r>
          </a:p>
          <a:p>
            <a:pPr algn="just"/>
            <a:r>
              <a:rPr lang="mn-MN" sz="1600" dirty="0"/>
              <a:t>Бизнесийн удирдлагын докторант – маркетингийн удирдлага, Бизнесийн Сургууль, Монгол Улсын Их Сургууль </a:t>
            </a:r>
            <a:r>
              <a:rPr lang="en-US" sz="1600" dirty="0"/>
              <a:t>(</a:t>
            </a:r>
            <a:r>
              <a:rPr lang="mn-MN" sz="1600" dirty="0"/>
              <a:t>2014</a:t>
            </a:r>
            <a:r>
              <a:rPr lang="en-US" sz="1600" dirty="0"/>
              <a:t> </a:t>
            </a:r>
            <a:r>
              <a:rPr lang="mn-MN" sz="1600" dirty="0"/>
              <a:t>оноос хойш</a:t>
            </a:r>
            <a:r>
              <a:rPr lang="en-US" sz="1600" dirty="0"/>
              <a:t>)</a:t>
            </a:r>
          </a:p>
          <a:p>
            <a:pPr algn="just"/>
            <a:r>
              <a:rPr lang="mn-MN" sz="1600" dirty="0"/>
              <a:t>Нийгмийн шинжлэх ухааны мэдээллийн үйлчилгээ, технологийн олон улсын нийгэмлэг </a:t>
            </a:r>
            <a:r>
              <a:rPr lang="en-US" sz="1600" dirty="0"/>
              <a:t>(IASSIST)-</a:t>
            </a:r>
            <a:r>
              <a:rPr lang="mn-MN" sz="1600" dirty="0"/>
              <a:t>ийн гишүүн </a:t>
            </a:r>
            <a:r>
              <a:rPr lang="en-US" sz="1600" dirty="0"/>
              <a:t>(2017 </a:t>
            </a:r>
            <a:r>
              <a:rPr lang="mn-MN" sz="1600" dirty="0"/>
              <a:t>оноос хойш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90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923BC2-4B0D-4CB8-8F2F-1E665583EC37}"/>
              </a:ext>
            </a:extLst>
          </p:cNvPr>
          <p:cNvSpPr/>
          <p:nvPr/>
        </p:nvSpPr>
        <p:spPr>
          <a:xfrm>
            <a:off x="1963270" y="2554659"/>
            <a:ext cx="8265459" cy="164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200" b="1" kern="1400" spc="-40" dirty="0">
                <a:solidFill>
                  <a:schemeClr val="bg2">
                    <a:lumMod val="25000"/>
                  </a:schemeClr>
                </a:solidFill>
                <a:latin typeface="+mj-lt"/>
                <a:ea typeface="Times New Roman" panose="02020603050405020304" pitchFamily="18" charset="0"/>
                <a:cs typeface="Tahoma" panose="020B0604030504040204" pitchFamily="34" charset="0"/>
              </a:rPr>
              <a:t>“МОНГОЛ УЛСЫН ХӨДӨЛМӨРИЙН ЗАХ ЗЭЭЛИЙН ДУНД ХУГАЦААНЫ (2024-2035) ЭРЭЛТ, НИЙЛҮҮЛЭЛТИЙН ТААМАГЛАЛ” </a:t>
            </a:r>
            <a:endParaRPr lang="en-US" sz="2000" b="1" kern="1400" spc="-40" dirty="0">
              <a:solidFill>
                <a:schemeClr val="bg2">
                  <a:lumMod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B08C43-7521-4597-97FB-C22C8499D30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2" b="26389"/>
          <a:stretch/>
        </p:blipFill>
        <p:spPr bwMode="auto">
          <a:xfrm>
            <a:off x="1432561" y="822371"/>
            <a:ext cx="2571750" cy="8763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27D43C-A635-401B-8E2D-AFC4FA565B7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42330" y="677955"/>
            <a:ext cx="2312334" cy="10170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B46EC4-4838-4DA0-AFB8-2AA9D6438D9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030" y="817558"/>
            <a:ext cx="1778299" cy="792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031573-4CF9-4A79-8823-DEFCE2688D1F}"/>
              </a:ext>
            </a:extLst>
          </p:cNvPr>
          <p:cNvSpPr txBox="1"/>
          <p:nvPr/>
        </p:nvSpPr>
        <p:spPr>
          <a:xfrm>
            <a:off x="4536141" y="5303201"/>
            <a:ext cx="3231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dirty="0">
                <a:solidFill>
                  <a:schemeClr val="bg2">
                    <a:lumMod val="25000"/>
                  </a:schemeClr>
                </a:solidFill>
              </a:rPr>
              <a:t>СУДАЛГААНЫ ҮР ДҮНГИЙН ТАНИЛЦУУЛГА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81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B6BA9F-DFE8-4A38-9804-22B9D4C793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9B765E-8BB8-4A5E-AD9E-C15E8B1D9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2" y="502024"/>
            <a:ext cx="4229100" cy="1355099"/>
          </a:xfrm>
        </p:spPr>
        <p:txBody>
          <a:bodyPr/>
          <a:lstStyle/>
          <a:p>
            <a:r>
              <a:rPr lang="mn-MN" dirty="0"/>
              <a:t>Агуулга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2013DE-F74D-414F-A16C-2965CB215363}"/>
              </a:ext>
            </a:extLst>
          </p:cNvPr>
          <p:cNvSpPr txBox="1"/>
          <p:nvPr/>
        </p:nvSpPr>
        <p:spPr>
          <a:xfrm>
            <a:off x="2115671" y="2404791"/>
            <a:ext cx="6402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2400" dirty="0"/>
              <a:t>НӨХЦӨЛ БАЙДАЛД ХИЙСЭН ШИНЖИЛГЭЭ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0DEFB5-A86E-45FE-879C-145989FD060D}"/>
              </a:ext>
            </a:extLst>
          </p:cNvPr>
          <p:cNvSpPr/>
          <p:nvPr/>
        </p:nvSpPr>
        <p:spPr>
          <a:xfrm>
            <a:off x="1454888" y="2252391"/>
            <a:ext cx="657100" cy="759838"/>
          </a:xfrm>
          <a:prstGeom prst="roundRect">
            <a:avLst>
              <a:gd name="adj" fmla="val 29536"/>
            </a:avLst>
          </a:prstGeom>
          <a:solidFill>
            <a:srgbClr val="00D366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7025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0F4C42-3D9B-4278-9E62-D670A00BCCF8}"/>
              </a:ext>
            </a:extLst>
          </p:cNvPr>
          <p:cNvSpPr txBox="1"/>
          <p:nvPr/>
        </p:nvSpPr>
        <p:spPr>
          <a:xfrm>
            <a:off x="2115671" y="3262978"/>
            <a:ext cx="802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2400" dirty="0"/>
              <a:t>ХӨДӨЛМӨРИЙН ЗАХ ЗЭЭЛИЙН ЭРЭЛТ, НИЙЛҮҮЛЭЛТ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32DAA44-5ED3-49BA-9AF1-283D4552AF1C}"/>
              </a:ext>
            </a:extLst>
          </p:cNvPr>
          <p:cNvSpPr/>
          <p:nvPr/>
        </p:nvSpPr>
        <p:spPr>
          <a:xfrm>
            <a:off x="1454888" y="3110578"/>
            <a:ext cx="657100" cy="759838"/>
          </a:xfrm>
          <a:prstGeom prst="roundRect">
            <a:avLst>
              <a:gd name="adj" fmla="val 29536"/>
            </a:avLst>
          </a:prstGeom>
          <a:solidFill>
            <a:srgbClr val="00D366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7025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852BAF-AFBB-4357-8D95-BE495C558205}"/>
              </a:ext>
            </a:extLst>
          </p:cNvPr>
          <p:cNvSpPr txBox="1"/>
          <p:nvPr/>
        </p:nvSpPr>
        <p:spPr>
          <a:xfrm>
            <a:off x="2115671" y="4121165"/>
            <a:ext cx="318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2400" dirty="0"/>
              <a:t>БОДЛОГЫН ЗӨВЛӨМЖ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314CBA6-237A-4063-9051-BD3698AD4736}"/>
              </a:ext>
            </a:extLst>
          </p:cNvPr>
          <p:cNvSpPr/>
          <p:nvPr/>
        </p:nvSpPr>
        <p:spPr>
          <a:xfrm>
            <a:off x="1454888" y="3968765"/>
            <a:ext cx="657100" cy="759838"/>
          </a:xfrm>
          <a:prstGeom prst="roundRect">
            <a:avLst>
              <a:gd name="adj" fmla="val 29536"/>
            </a:avLst>
          </a:prstGeom>
          <a:solidFill>
            <a:srgbClr val="00D366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7025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80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257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Чулуунбатын Даваасүрэн</vt:lpstr>
      <vt:lpstr>ТОВЧ НАМТАР</vt:lpstr>
      <vt:lpstr>PowerPoint Presentation</vt:lpstr>
      <vt:lpstr>Агуулга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Davaasuren Chuluunbat</dc:creator>
  <cp:lastModifiedBy>Davaasuren Chuluunbat</cp:lastModifiedBy>
  <cp:revision>5</cp:revision>
  <dcterms:created xsi:type="dcterms:W3CDTF">2024-04-29T01:00:36Z</dcterms:created>
  <dcterms:modified xsi:type="dcterms:W3CDTF">2024-04-29T03:04:41Z</dcterms:modified>
</cp:coreProperties>
</file>